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12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BC5F-0DB4-4D94-B499-8A4825D2AC22}" type="datetimeFigureOut">
              <a:rPr lang="en-US" smtClean="0"/>
              <a:t>6/27/2017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10512-28A8-488F-AB1F-5CBD6DA3A22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1785926"/>
            <a:ext cx="1985954" cy="828684"/>
          </a:xfrm>
        </p:spPr>
        <p:txBody>
          <a:bodyPr/>
          <a:lstStyle/>
          <a:p>
            <a:r>
              <a:rPr lang="en-GB" dirty="0" smtClean="0"/>
              <a:t>Year 3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785794"/>
            <a:ext cx="3133741" cy="3837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500306"/>
            <a:ext cx="365746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43702" y="1214422"/>
            <a:ext cx="1985954" cy="828684"/>
          </a:xfrm>
        </p:spPr>
        <p:txBody>
          <a:bodyPr/>
          <a:lstStyle/>
          <a:p>
            <a:r>
              <a:rPr lang="en-GB" dirty="0" smtClean="0"/>
              <a:t>Year 4</a:t>
            </a:r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785794"/>
            <a:ext cx="3619518" cy="3126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071678"/>
            <a:ext cx="3338529" cy="2771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214686"/>
            <a:ext cx="2828938" cy="3369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282" y="5500702"/>
            <a:ext cx="1985954" cy="828684"/>
          </a:xfrm>
        </p:spPr>
        <p:txBody>
          <a:bodyPr/>
          <a:lstStyle/>
          <a:p>
            <a:r>
              <a:rPr lang="en-GB" dirty="0" smtClean="0"/>
              <a:t>Year 5</a:t>
            </a:r>
            <a:endParaRPr lang="en-GB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3357562"/>
            <a:ext cx="2216007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000108"/>
            <a:ext cx="3124215" cy="206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928670"/>
            <a:ext cx="2652726" cy="4520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00760" y="5357826"/>
            <a:ext cx="1985954" cy="828684"/>
          </a:xfrm>
        </p:spPr>
        <p:txBody>
          <a:bodyPr/>
          <a:lstStyle/>
          <a:p>
            <a:r>
              <a:rPr lang="en-GB" dirty="0" smtClean="0"/>
              <a:t>Year 6</a:t>
            </a:r>
            <a:endParaRPr lang="en-GB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4071942"/>
            <a:ext cx="277622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928670"/>
            <a:ext cx="3481404" cy="2804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428736"/>
            <a:ext cx="3000397" cy="3184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5786" y="1214422"/>
            <a:ext cx="1985954" cy="828684"/>
          </a:xfrm>
        </p:spPr>
        <p:txBody>
          <a:bodyPr/>
          <a:lstStyle/>
          <a:p>
            <a:r>
              <a:rPr lang="en-GB" dirty="0" smtClean="0"/>
              <a:t>Year 3</a:t>
            </a:r>
            <a:endParaRPr lang="en-GB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000108"/>
            <a:ext cx="3324241" cy="2963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500306"/>
            <a:ext cx="3143266" cy="2708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4214818"/>
            <a:ext cx="3220426" cy="2090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43702" y="714356"/>
            <a:ext cx="1985954" cy="828684"/>
          </a:xfrm>
        </p:spPr>
        <p:txBody>
          <a:bodyPr/>
          <a:lstStyle/>
          <a:p>
            <a:r>
              <a:rPr lang="en-GB" dirty="0" smtClean="0"/>
              <a:t>Year 4</a:t>
            </a:r>
            <a:endParaRPr lang="en-GB" dirty="0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428736"/>
            <a:ext cx="3769438" cy="1757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857232"/>
            <a:ext cx="3071828" cy="523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3714752"/>
            <a:ext cx="3459497" cy="2286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4929198"/>
            <a:ext cx="1985954" cy="828684"/>
          </a:xfrm>
        </p:spPr>
        <p:txBody>
          <a:bodyPr/>
          <a:lstStyle/>
          <a:p>
            <a:r>
              <a:rPr lang="en-GB" dirty="0" smtClean="0"/>
              <a:t>Year 5</a:t>
            </a:r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142984"/>
            <a:ext cx="2776552" cy="3049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785794"/>
            <a:ext cx="2686064" cy="23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3643314"/>
            <a:ext cx="3519506" cy="2410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8" y="5357826"/>
            <a:ext cx="1985954" cy="828684"/>
          </a:xfrm>
        </p:spPr>
        <p:txBody>
          <a:bodyPr/>
          <a:lstStyle/>
          <a:p>
            <a:r>
              <a:rPr lang="en-GB" dirty="0" smtClean="0"/>
              <a:t>Year 6</a:t>
            </a:r>
            <a:endParaRPr lang="en-GB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000108"/>
            <a:ext cx="3062303" cy="3109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714356"/>
            <a:ext cx="3224228" cy="3371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4429132"/>
            <a:ext cx="2586051" cy="1994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1785926"/>
            <a:ext cx="1985954" cy="828684"/>
          </a:xfrm>
        </p:spPr>
        <p:txBody>
          <a:bodyPr/>
          <a:lstStyle/>
          <a:p>
            <a:r>
              <a:rPr lang="en-GB" dirty="0" smtClean="0"/>
              <a:t>Year 3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214422"/>
            <a:ext cx="3329005" cy="448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857496"/>
            <a:ext cx="3800254" cy="329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43702" y="1214422"/>
            <a:ext cx="1985954" cy="828684"/>
          </a:xfrm>
        </p:spPr>
        <p:txBody>
          <a:bodyPr/>
          <a:lstStyle/>
          <a:p>
            <a:r>
              <a:rPr lang="en-GB" dirty="0" smtClean="0"/>
              <a:t>Year 4</a:t>
            </a:r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928670"/>
            <a:ext cx="3128978" cy="547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2928934"/>
            <a:ext cx="3795733" cy="2544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4929198"/>
            <a:ext cx="1985954" cy="828684"/>
          </a:xfrm>
        </p:spPr>
        <p:txBody>
          <a:bodyPr/>
          <a:lstStyle/>
          <a:p>
            <a:r>
              <a:rPr lang="en-GB" dirty="0" smtClean="0"/>
              <a:t>Year 5</a:t>
            </a:r>
            <a:endParaRPr lang="en-GB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142984"/>
            <a:ext cx="2652727" cy="2342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000108"/>
            <a:ext cx="3449726" cy="140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2928934"/>
            <a:ext cx="375370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8" y="5357826"/>
            <a:ext cx="1985954" cy="828684"/>
          </a:xfrm>
        </p:spPr>
        <p:txBody>
          <a:bodyPr/>
          <a:lstStyle/>
          <a:p>
            <a:r>
              <a:rPr lang="en-GB" dirty="0" smtClean="0"/>
              <a:t>Year 6</a:t>
            </a:r>
            <a:endParaRPr lang="en-GB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071546"/>
            <a:ext cx="422203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714752"/>
            <a:ext cx="3481407" cy="1729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714488"/>
            <a:ext cx="3550685" cy="3567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928670"/>
            <a:ext cx="1985954" cy="828684"/>
          </a:xfrm>
        </p:spPr>
        <p:txBody>
          <a:bodyPr/>
          <a:lstStyle/>
          <a:p>
            <a:r>
              <a:rPr lang="en-GB" dirty="0" smtClean="0"/>
              <a:t>Year 3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14488"/>
            <a:ext cx="3590943" cy="3926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571480"/>
            <a:ext cx="3124208" cy="3995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4133836"/>
            <a:ext cx="3709881" cy="2724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43702" y="1214422"/>
            <a:ext cx="1985954" cy="828684"/>
          </a:xfrm>
        </p:spPr>
        <p:txBody>
          <a:bodyPr/>
          <a:lstStyle/>
          <a:p>
            <a:r>
              <a:rPr lang="en-GB" dirty="0" smtClean="0"/>
              <a:t>Year 4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142984"/>
            <a:ext cx="3767157" cy="33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286124"/>
            <a:ext cx="3922653" cy="3005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4929198"/>
            <a:ext cx="1985954" cy="828684"/>
          </a:xfrm>
        </p:spPr>
        <p:txBody>
          <a:bodyPr/>
          <a:lstStyle/>
          <a:p>
            <a:r>
              <a:rPr lang="en-GB" dirty="0" smtClean="0"/>
              <a:t>Year 5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142984"/>
            <a:ext cx="3167078" cy="3689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214422"/>
            <a:ext cx="3500456" cy="3015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5715040" cy="357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Mastery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8" y="5357826"/>
            <a:ext cx="1985954" cy="828684"/>
          </a:xfrm>
        </p:spPr>
        <p:txBody>
          <a:bodyPr/>
          <a:lstStyle/>
          <a:p>
            <a:r>
              <a:rPr lang="en-GB" dirty="0" smtClean="0"/>
              <a:t>Year 6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785794"/>
            <a:ext cx="3138503" cy="2685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428736"/>
            <a:ext cx="3714769" cy="3007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4500570"/>
            <a:ext cx="2843226" cy="2152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80</Words>
  <Application>Microsoft Office PowerPoint</Application>
  <PresentationFormat>On-screen Show (4:3)</PresentationFormat>
  <Paragraphs>32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  <vt:lpstr>Maths Mastery Questions</vt:lpstr>
    </vt:vector>
  </TitlesOfParts>
  <Company>Bearwood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Mastery Questions</dc:title>
  <dc:creator>Teacher7</dc:creator>
  <cp:lastModifiedBy>Teacher7</cp:lastModifiedBy>
  <cp:revision>1</cp:revision>
  <dcterms:created xsi:type="dcterms:W3CDTF">2017-06-27T18:51:00Z</dcterms:created>
  <dcterms:modified xsi:type="dcterms:W3CDTF">2017-06-27T19:10:52Z</dcterms:modified>
</cp:coreProperties>
</file>